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354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91264-D5CF-40C8-96C2-8356BFBFB511}" type="datetimeFigureOut">
              <a:rPr lang="sk-SK" smtClean="0"/>
              <a:t>12.10.2016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64566-F5DC-497D-A3C2-7DD338515DC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91264-D5CF-40C8-96C2-8356BFBFB511}" type="datetimeFigureOut">
              <a:rPr lang="sk-SK" smtClean="0"/>
              <a:t>12.10.2016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64566-F5DC-497D-A3C2-7DD338515DC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91264-D5CF-40C8-96C2-8356BFBFB511}" type="datetimeFigureOut">
              <a:rPr lang="sk-SK" smtClean="0"/>
              <a:t>12.10.2016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64566-F5DC-497D-A3C2-7DD338515DC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91264-D5CF-40C8-96C2-8356BFBFB511}" type="datetimeFigureOut">
              <a:rPr lang="sk-SK" smtClean="0"/>
              <a:t>12.10.2016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64566-F5DC-497D-A3C2-7DD338515DC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91264-D5CF-40C8-96C2-8356BFBFB511}" type="datetimeFigureOut">
              <a:rPr lang="sk-SK" smtClean="0"/>
              <a:t>12.10.2016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64566-F5DC-497D-A3C2-7DD338515DC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91264-D5CF-40C8-96C2-8356BFBFB511}" type="datetimeFigureOut">
              <a:rPr lang="sk-SK" smtClean="0"/>
              <a:t>12.10.2016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64566-F5DC-497D-A3C2-7DD338515DC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91264-D5CF-40C8-96C2-8356BFBFB511}" type="datetimeFigureOut">
              <a:rPr lang="sk-SK" smtClean="0"/>
              <a:t>12.10.2016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64566-F5DC-497D-A3C2-7DD338515DC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91264-D5CF-40C8-96C2-8356BFBFB511}" type="datetimeFigureOut">
              <a:rPr lang="sk-SK" smtClean="0"/>
              <a:t>12.10.2016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64566-F5DC-497D-A3C2-7DD338515DC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91264-D5CF-40C8-96C2-8356BFBFB511}" type="datetimeFigureOut">
              <a:rPr lang="sk-SK" smtClean="0"/>
              <a:t>12.10.2016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64566-F5DC-497D-A3C2-7DD338515DC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91264-D5CF-40C8-96C2-8356BFBFB511}" type="datetimeFigureOut">
              <a:rPr lang="sk-SK" smtClean="0"/>
              <a:t>12.10.2016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64566-F5DC-497D-A3C2-7DD338515DC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91264-D5CF-40C8-96C2-8356BFBFB511}" type="datetimeFigureOut">
              <a:rPr lang="sk-SK" smtClean="0"/>
              <a:t>12.10.2016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64566-F5DC-497D-A3C2-7DD338515DC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91264-D5CF-40C8-96C2-8356BFBFB511}" type="datetimeFigureOut">
              <a:rPr lang="sk-SK" smtClean="0"/>
              <a:t>12.10.2016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864566-F5DC-497D-A3C2-7DD338515DCB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2691730"/>
          </a:xfrm>
        </p:spPr>
        <p:txBody>
          <a:bodyPr>
            <a:normAutofit/>
          </a:bodyPr>
          <a:lstStyle/>
          <a:p>
            <a:r>
              <a:rPr lang="sk-SK" sz="8000" b="1" dirty="0" smtClean="0">
                <a:solidFill>
                  <a:srgbClr val="C00000"/>
                </a:solidFill>
              </a:rPr>
              <a:t>Práva dieťaťa</a:t>
            </a:r>
            <a:endParaRPr lang="sk-SK" sz="8000" b="1" dirty="0">
              <a:solidFill>
                <a:srgbClr val="C0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3074" name="Picture 2" descr="Výsledok vyhľadávania obrázkov pre dopyt deti v škole kresle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573016"/>
            <a:ext cx="4286250" cy="2400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r>
              <a:rPr lang="sk-SK" b="1" dirty="0">
                <a:solidFill>
                  <a:srgbClr val="C00000"/>
                </a:solidFill>
              </a:rPr>
              <a:t>Dieťa má právo na ochranu proti krutosti a </a:t>
            </a:r>
            <a:r>
              <a:rPr lang="sk-SK" b="1" dirty="0" smtClean="0">
                <a:solidFill>
                  <a:srgbClr val="C00000"/>
                </a:solidFill>
              </a:rPr>
              <a:t>zneužívaniu.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7170" name="Picture 2" descr="Výsledok vyhľadávania obrázkov pre dopyt deti v škole kresle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564904"/>
            <a:ext cx="2571750" cy="2571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 fontScale="90000"/>
          </a:bodyPr>
          <a:lstStyle/>
          <a:p>
            <a:r>
              <a:rPr lang="sk-SK" b="1" dirty="0">
                <a:solidFill>
                  <a:srgbClr val="C00000"/>
                </a:solidFill>
              </a:rPr>
              <a:t>Dieťa treba učiť mieru, tolerancii a priateľstvu voči všetkým </a:t>
            </a:r>
            <a:r>
              <a:rPr lang="sk-SK" b="1" dirty="0" smtClean="0">
                <a:solidFill>
                  <a:srgbClr val="C00000"/>
                </a:solidFill>
              </a:rPr>
              <a:t>ľuďom.</a:t>
            </a:r>
            <a:r>
              <a:rPr lang="sk-SK" b="1" dirty="0">
                <a:solidFill>
                  <a:srgbClr val="C00000"/>
                </a:solidFill>
              </a:rPr>
              <a:t/>
            </a:r>
            <a:br>
              <a:rPr lang="sk-SK" b="1" dirty="0">
                <a:solidFill>
                  <a:srgbClr val="C00000"/>
                </a:solidFill>
              </a:rPr>
            </a:br>
            <a:endParaRPr lang="sk-SK" b="1" dirty="0">
              <a:solidFill>
                <a:srgbClr val="C0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Picture 2" descr="Výsledok vyhľadávania obrázkov pre dopyt deti v škole kresle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420888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24578" name="Picture 2" descr="Výsledok vyhľadávania obrázkov pre dopyt deti v škole kresle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167164" cy="6120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r>
              <a:rPr lang="sk-SK" b="1" dirty="0">
                <a:solidFill>
                  <a:srgbClr val="C00000"/>
                </a:solidFill>
              </a:rPr>
              <a:t>Dieťaťu náležia všetky práva uvedené v </a:t>
            </a:r>
            <a:r>
              <a:rPr lang="sk-SK" b="1" dirty="0" smtClean="0">
                <a:solidFill>
                  <a:srgbClr val="C00000"/>
                </a:solidFill>
              </a:rPr>
              <a:t>deklarácii.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sk-SK" dirty="0"/>
              <a:t>Na tieto práva majú nárok všetky deti bez jedinej výnimky, bez rozdielu rasy, farby pleti, pohlavia, reči, náboženstva, politického alebo iného spoločenského postavenia, či už dieťaťa samého alebo jeho rodiny. K dieťaťu sa treba správať ako k </a:t>
            </a:r>
            <a:r>
              <a:rPr lang="sk-SK" dirty="0" smtClean="0"/>
              <a:t>seberovnému</a:t>
            </a:r>
            <a:r>
              <a:rPr lang="sk-SK" b="1" dirty="0" smtClean="0"/>
              <a:t>. </a:t>
            </a:r>
          </a:p>
          <a:p>
            <a:pPr algn="ctr">
              <a:buNone/>
            </a:pPr>
            <a:r>
              <a:rPr lang="sk-SK" b="1" dirty="0" smtClean="0"/>
              <a:t>Zaslúži </a:t>
            </a:r>
            <a:r>
              <a:rPr lang="sk-SK" b="1" dirty="0"/>
              <a:t>si to najlepšie, čo svet </a:t>
            </a:r>
            <a:r>
              <a:rPr lang="sk-SK" b="1" dirty="0" smtClean="0"/>
              <a:t>poskytuje.</a:t>
            </a:r>
          </a:p>
          <a:p>
            <a:pPr algn="ctr">
              <a:buNone/>
            </a:pPr>
            <a:endParaRPr lang="sk-SK" dirty="0"/>
          </a:p>
        </p:txBody>
      </p:sp>
      <p:pic>
        <p:nvPicPr>
          <p:cNvPr id="1026" name="Picture 2" descr="Výsledok vyhľadávania obrázkov pre dopyt deti kresle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5229200"/>
            <a:ext cx="3429000" cy="1323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rgbClr val="C00000"/>
                </a:solidFill>
              </a:rPr>
              <a:t>Dieťa má osobitné právo na telesný a duchovný </a:t>
            </a:r>
            <a:r>
              <a:rPr lang="pt-BR" b="1" dirty="0" smtClean="0">
                <a:solidFill>
                  <a:srgbClr val="C00000"/>
                </a:solidFill>
              </a:rPr>
              <a:t>rast</a:t>
            </a:r>
            <a:r>
              <a:rPr lang="sk-SK" b="1" dirty="0" smtClean="0">
                <a:solidFill>
                  <a:srgbClr val="C00000"/>
                </a:solidFill>
              </a:rPr>
              <a:t>.</a:t>
            </a:r>
            <a:r>
              <a:rPr lang="pt-BR" dirty="0"/>
              <a:t/>
            </a:r>
            <a:br>
              <a:rPr lang="pt-BR" dirty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sk-SK" dirty="0"/>
          </a:p>
        </p:txBody>
      </p:sp>
      <p:sp>
        <p:nvSpPr>
          <p:cNvPr id="23554" name="AutoShape 2" descr="Výsledok vyhľadávania obrázkov pre dopyt deti kresle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3556" name="AutoShape 4" descr="Výsledok vyhľadávania obrázkov pre dopyt deti kresle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3558" name="AutoShape 6" descr="Výsledok vyhľadávania obrázkov pre dopyt deti kresle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3560" name="AutoShape 8" descr="Výsledok vyhľadávania obrázkov pre dopyt deti kresle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23562" name="Picture 10" descr="Výsledok vyhľadávania obrázkov pre dopyt deti kresle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772816"/>
            <a:ext cx="4343400" cy="4305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38338"/>
          </a:xfrm>
        </p:spPr>
        <p:txBody>
          <a:bodyPr>
            <a:normAutofit/>
          </a:bodyPr>
          <a:lstStyle/>
          <a:p>
            <a:r>
              <a:rPr lang="sk-SK" b="1" dirty="0">
                <a:solidFill>
                  <a:srgbClr val="C00000"/>
                </a:solidFill>
              </a:rPr>
              <a:t>Dieťa má mať právo na meno od narodenia a právo na štátnu </a:t>
            </a:r>
            <a:r>
              <a:rPr lang="sk-SK" b="1" dirty="0" smtClean="0">
                <a:solidFill>
                  <a:srgbClr val="C00000"/>
                </a:solidFill>
              </a:rPr>
              <a:t>príslušnosť.</a:t>
            </a:r>
            <a:r>
              <a:rPr lang="sk-SK" b="1" dirty="0">
                <a:solidFill>
                  <a:srgbClr val="C00000"/>
                </a:solidFill>
              </a:rPr>
              <a:t/>
            </a:r>
            <a:br>
              <a:rPr lang="sk-SK" b="1" dirty="0">
                <a:solidFill>
                  <a:srgbClr val="C00000"/>
                </a:solidFill>
              </a:rPr>
            </a:br>
            <a:endParaRPr lang="sk-SK" b="1" dirty="0">
              <a:solidFill>
                <a:srgbClr val="C0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13314" name="Picture 2" descr="Výsledok vyhľadávania obrázkov pre dopyt deti v škole kresle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636912"/>
            <a:ext cx="68580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rmAutofit fontScale="90000"/>
          </a:bodyPr>
          <a:lstStyle/>
          <a:p>
            <a:r>
              <a:rPr lang="sk-SK" b="1" dirty="0">
                <a:solidFill>
                  <a:srgbClr val="C00000"/>
                </a:solidFill>
              </a:rPr>
              <a:t>Dieťa má právo na dobrú stravu, bývanie a zdravotnícke </a:t>
            </a:r>
            <a:r>
              <a:rPr lang="sk-SK" b="1" dirty="0" smtClean="0">
                <a:solidFill>
                  <a:srgbClr val="C00000"/>
                </a:solidFill>
              </a:rPr>
              <a:t>služby.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12290" name="Picture 2" descr="Výsledok vyhľadávania obrázkov pre dopyt deti v škole kresle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212976"/>
            <a:ext cx="7620000" cy="1333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rgbClr val="C00000"/>
                </a:solidFill>
              </a:rPr>
              <a:t>Dieťa má právo na osobitnú </a:t>
            </a:r>
            <a:r>
              <a:rPr lang="pt-BR" b="1" dirty="0" smtClean="0">
                <a:solidFill>
                  <a:srgbClr val="C00000"/>
                </a:solidFill>
              </a:rPr>
              <a:t>starostlivosť</a:t>
            </a:r>
            <a:r>
              <a:rPr lang="sk-SK" b="1" dirty="0" smtClean="0">
                <a:solidFill>
                  <a:srgbClr val="C00000"/>
                </a:solidFill>
              </a:rPr>
              <a:t>.</a:t>
            </a:r>
            <a:r>
              <a:rPr lang="pt-BR" dirty="0"/>
              <a:t/>
            </a:r>
            <a:br>
              <a:rPr lang="pt-BR" dirty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1266" name="Picture 2" descr="Výsledok vyhľadávania obrázkov pre dopyt deti v škole kresle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2564904"/>
            <a:ext cx="9753600" cy="2286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rgbClr val="C00000"/>
                </a:solidFill>
              </a:rPr>
              <a:t>Dieťa má právo na </a:t>
            </a:r>
            <a:r>
              <a:rPr lang="pt-BR" b="1" dirty="0" smtClean="0">
                <a:solidFill>
                  <a:srgbClr val="C00000"/>
                </a:solidFill>
              </a:rPr>
              <a:t>lásku</a:t>
            </a:r>
            <a:r>
              <a:rPr lang="sk-SK" b="1" dirty="0" smtClean="0">
                <a:solidFill>
                  <a:srgbClr val="C00000"/>
                </a:solidFill>
              </a:rPr>
              <a:t>.</a:t>
            </a:r>
            <a:r>
              <a:rPr lang="pt-BR" dirty="0"/>
              <a:t/>
            </a:r>
            <a:br>
              <a:rPr lang="pt-BR" dirty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10242" name="Picture 2" descr="Výsledok vyhľadávania obrázkov pre dopyt deti kresle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276872"/>
            <a:ext cx="3601882" cy="29565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rgbClr val="C00000"/>
                </a:solidFill>
              </a:rPr>
              <a:t>Dieťa má právo zadarmo chodiť do </a:t>
            </a:r>
            <a:r>
              <a:rPr lang="pt-BR" b="1" dirty="0" smtClean="0">
                <a:solidFill>
                  <a:srgbClr val="C00000"/>
                </a:solidFill>
              </a:rPr>
              <a:t>školy</a:t>
            </a:r>
            <a:r>
              <a:rPr lang="sk-SK" b="1" dirty="0" smtClean="0">
                <a:solidFill>
                  <a:srgbClr val="C00000"/>
                </a:solidFill>
              </a:rPr>
              <a:t>.</a:t>
            </a:r>
            <a:r>
              <a:rPr lang="pt-BR" dirty="0"/>
              <a:t/>
            </a:r>
            <a:br>
              <a:rPr lang="pt-BR" dirty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9218" name="Picture 2" descr="Výsledok vyhľadávania obrázkov pre dopyt deti v škole kresle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700808"/>
            <a:ext cx="4583098" cy="37712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r>
              <a:rPr lang="sk-SK" b="1" dirty="0">
                <a:solidFill>
                  <a:srgbClr val="C00000"/>
                </a:solidFill>
              </a:rPr>
              <a:t>Dieťa má právo vždy byť medzi prvými, komu treba </a:t>
            </a:r>
            <a:r>
              <a:rPr lang="sk-SK" b="1" dirty="0" smtClean="0">
                <a:solidFill>
                  <a:srgbClr val="C00000"/>
                </a:solidFill>
              </a:rPr>
              <a:t>pomôcť.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8196" name="Picture 4" descr="Výsledok vyhľadávania obrázkov pre dopyt deti v škole kreslen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276872"/>
            <a:ext cx="3619500" cy="2647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157</Words>
  <Application>Microsoft Office PowerPoint</Application>
  <PresentationFormat>Prezentácia na obrazovke (4:3)</PresentationFormat>
  <Paragraphs>13</Paragraphs>
  <Slides>12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3" baseType="lpstr">
      <vt:lpstr>Motív Office</vt:lpstr>
      <vt:lpstr>Práva dieťaťa</vt:lpstr>
      <vt:lpstr>Dieťaťu náležia všetky práva uvedené v deklarácii. </vt:lpstr>
      <vt:lpstr>Dieťa má osobitné právo na telesný a duchovný rast. </vt:lpstr>
      <vt:lpstr>Dieťa má mať právo na meno od narodenia a právo na štátnu príslušnosť. </vt:lpstr>
      <vt:lpstr>Dieťa má právo na dobrú stravu, bývanie a zdravotnícke služby. </vt:lpstr>
      <vt:lpstr>Dieťa má právo na osobitnú starostlivosť. </vt:lpstr>
      <vt:lpstr>Dieťa má právo na lásku. </vt:lpstr>
      <vt:lpstr>Dieťa má právo zadarmo chodiť do školy. </vt:lpstr>
      <vt:lpstr>Dieťa má právo vždy byť medzi prvými, komu treba pomôcť. </vt:lpstr>
      <vt:lpstr>Dieťa má právo na ochranu proti krutosti a zneužívaniu. </vt:lpstr>
      <vt:lpstr>Dieťa treba učiť mieru, tolerancii a priateľstvu voči všetkým ľuďom. </vt:lpstr>
      <vt:lpstr>Snímka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Práva dieťaťa</dc:title>
  <dc:creator>Asus</dc:creator>
  <cp:lastModifiedBy>Asus</cp:lastModifiedBy>
  <cp:revision>14</cp:revision>
  <dcterms:created xsi:type="dcterms:W3CDTF">2016-10-12T16:55:41Z</dcterms:created>
  <dcterms:modified xsi:type="dcterms:W3CDTF">2016-10-12T19:09:12Z</dcterms:modified>
</cp:coreProperties>
</file>