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70" r:id="rId11"/>
    <p:sldId id="271" r:id="rId12"/>
    <p:sldId id="264" r:id="rId13"/>
    <p:sldId id="265" r:id="rId14"/>
    <p:sldId id="272" r:id="rId15"/>
    <p:sldId id="266" r:id="rId16"/>
    <p:sldId id="267" r:id="rId1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36DF-0E29-4E27-90C1-6B1539CBCF0E}" type="datetimeFigureOut">
              <a:rPr lang="sk-SK" smtClean="0"/>
              <a:pPr/>
              <a:t>17.03.2017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A8CD-3134-4247-8DC3-8E28D713750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47995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36DF-0E29-4E27-90C1-6B1539CBCF0E}" type="datetimeFigureOut">
              <a:rPr lang="sk-SK" smtClean="0"/>
              <a:pPr/>
              <a:t>17.03.2017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A8CD-3134-4247-8DC3-8E28D713750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5599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36DF-0E29-4E27-90C1-6B1539CBCF0E}" type="datetimeFigureOut">
              <a:rPr lang="sk-SK" smtClean="0"/>
              <a:pPr/>
              <a:t>17.03.2017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A8CD-3134-4247-8DC3-8E28D713750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32516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36DF-0E29-4E27-90C1-6B1539CBCF0E}" type="datetimeFigureOut">
              <a:rPr lang="sk-SK" smtClean="0"/>
              <a:pPr/>
              <a:t>17.03.2017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A8CD-3134-4247-8DC3-8E28D713750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55721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36DF-0E29-4E27-90C1-6B1539CBCF0E}" type="datetimeFigureOut">
              <a:rPr lang="sk-SK" smtClean="0"/>
              <a:pPr/>
              <a:t>17.03.2017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A8CD-3134-4247-8DC3-8E28D713750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13519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36DF-0E29-4E27-90C1-6B1539CBCF0E}" type="datetimeFigureOut">
              <a:rPr lang="sk-SK" smtClean="0"/>
              <a:pPr/>
              <a:t>17.03.2017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A8CD-3134-4247-8DC3-8E28D713750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42839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36DF-0E29-4E27-90C1-6B1539CBCF0E}" type="datetimeFigureOut">
              <a:rPr lang="sk-SK" smtClean="0"/>
              <a:pPr/>
              <a:t>17.03.2017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A8CD-3134-4247-8DC3-8E28D713750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89017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36DF-0E29-4E27-90C1-6B1539CBCF0E}" type="datetimeFigureOut">
              <a:rPr lang="sk-SK" smtClean="0"/>
              <a:pPr/>
              <a:t>17.03.2017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A8CD-3134-4247-8DC3-8E28D713750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14933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36DF-0E29-4E27-90C1-6B1539CBCF0E}" type="datetimeFigureOut">
              <a:rPr lang="sk-SK" smtClean="0"/>
              <a:pPr/>
              <a:t>17.03.2017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A8CD-3134-4247-8DC3-8E28D713750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51422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36DF-0E29-4E27-90C1-6B1539CBCF0E}" type="datetimeFigureOut">
              <a:rPr lang="sk-SK" smtClean="0"/>
              <a:pPr/>
              <a:t>17.03.2017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A8CD-3134-4247-8DC3-8E28D713750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54408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36DF-0E29-4E27-90C1-6B1539CBCF0E}" type="datetimeFigureOut">
              <a:rPr lang="sk-SK" smtClean="0"/>
              <a:pPr/>
              <a:t>17.03.2017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A8CD-3134-4247-8DC3-8E28D713750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87322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536DF-0E29-4E27-90C1-6B1539CBCF0E}" type="datetimeFigureOut">
              <a:rPr lang="sk-SK" smtClean="0"/>
              <a:pPr/>
              <a:t>17.03.2017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A8CD-3134-4247-8DC3-8E28D713750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77089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Výsledok vyhľadávania obrázkov pre dopyt skola vol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7008" y="1017432"/>
            <a:ext cx="5101262" cy="341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iro Jaroš  - DO ŠKOLY SA TEŠÍM (Oficiálny videokli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5566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801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6000">
        <p:circle/>
      </p:transition>
    </mc:Choice>
    <mc:Fallback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Efektívne vyučovanie anglického jazyka už od 1. ročníka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 descr="C:\Users\ACER\Desktop\IMG_12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4904" y="1890269"/>
            <a:ext cx="5969725" cy="3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6656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Záujmovú činnosť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Výsledok vyhľadávania obrázkov pre dopyt sa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0490" y="1532586"/>
            <a:ext cx="3702587" cy="27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ok vyhľadávania obrázkov pre dopyt florb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4791" y="1619794"/>
            <a:ext cx="3940490" cy="21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Výsledok vyhľadávania obrázkov pre dopyt knih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333" y="3997840"/>
            <a:ext cx="3351744" cy="22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ýsledok vyhľadávania obrázkov pre dopyt pastel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6742" y="4029684"/>
            <a:ext cx="2499287" cy="24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108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Spoluprácu s rodinou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573" y="1690688"/>
            <a:ext cx="5801784" cy="4351338"/>
          </a:xfr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0639" y="1828798"/>
            <a:ext cx="5785835" cy="38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755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Pekné a podnetné prostredie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 descr="C:\Users\ACER\Desktop\IMG_12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70382" y="1604043"/>
            <a:ext cx="3940084" cy="311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 descr="C:\Users\ACER\Desktop\IMG_12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042669" y="1965368"/>
            <a:ext cx="4074460" cy="307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C:\Users\ACER\Desktop\IMG_12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407898" y="2573384"/>
            <a:ext cx="3913142" cy="296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3477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Školský </a:t>
            </a:r>
            <a:r>
              <a:rPr lang="sk-SK" b="1" dirty="0" smtClean="0">
                <a:solidFill>
                  <a:srgbClr val="FF0000"/>
                </a:solidFill>
              </a:rPr>
              <a:t>klub so vzdelávacími aktivitami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C:\Users\ACER\Desktop\IMG_12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913014" y="1463039"/>
            <a:ext cx="6453053" cy="429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864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Rešpektovanie jedinečnosti a individuality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Výsledok vyhľadávania obrázkov pre dopyt deti v ško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9142" y="2070554"/>
            <a:ext cx="4270835" cy="320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433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927279"/>
            <a:ext cx="10515600" cy="52496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6000" b="1" dirty="0" smtClean="0">
                <a:solidFill>
                  <a:srgbClr val="FF0000"/>
                </a:solidFill>
              </a:rPr>
              <a:t>Milé deti, tešíme sa na Vás...</a:t>
            </a:r>
          </a:p>
          <a:p>
            <a:pPr marL="0" indent="0" algn="ctr">
              <a:buNone/>
            </a:pPr>
            <a:endParaRPr lang="sk-SK" sz="6000" dirty="0"/>
          </a:p>
          <a:p>
            <a:pPr marL="0" indent="0" algn="ctr">
              <a:buNone/>
            </a:pPr>
            <a:endParaRPr lang="sk-SK" sz="6000" dirty="0" smtClean="0"/>
          </a:p>
          <a:p>
            <a:pPr marL="0" indent="0" algn="ctr">
              <a:buNone/>
            </a:pPr>
            <a:endParaRPr lang="sk-SK" sz="6000" dirty="0"/>
          </a:p>
          <a:p>
            <a:pPr marL="0" indent="0" algn="ctr">
              <a:buNone/>
            </a:pPr>
            <a:r>
              <a:rPr lang="sk-SK" sz="2400" dirty="0" smtClean="0"/>
              <a:t>www.skoladudince.edupage.org</a:t>
            </a:r>
            <a:endParaRPr lang="sk-SK" sz="2400" dirty="0"/>
          </a:p>
        </p:txBody>
      </p:sp>
      <p:pic>
        <p:nvPicPr>
          <p:cNvPr id="3074" name="Picture 2" descr="Výsledok vyhľadávania obrázkov pre dopyt deti v šk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2725" y="2252842"/>
            <a:ext cx="28575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957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sz="5400" b="1" dirty="0" smtClean="0">
                <a:solidFill>
                  <a:srgbClr val="FF0000"/>
                </a:solidFill>
              </a:rPr>
              <a:t>Riaditeľstvo Spojenej školy v Dudinciach oznamuje, že zápis budúcich prvákov sa uskutoční dňa 7. 4. 2017 v budove základnej školy v čase od </a:t>
            </a:r>
            <a:r>
              <a:rPr lang="sk-SK" sz="5400" b="1" dirty="0" smtClean="0">
                <a:solidFill>
                  <a:srgbClr val="FF0000"/>
                </a:solidFill>
              </a:rPr>
              <a:t>13°°.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29238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Prosíme rodičov, aby si so sebou priniesli: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5400" dirty="0" smtClean="0"/>
              <a:t>Rodný list budúceho prváka</a:t>
            </a:r>
          </a:p>
          <a:p>
            <a:r>
              <a:rPr lang="sk-SK" sz="5400" dirty="0" smtClean="0"/>
              <a:t>Občiansky preukaz</a:t>
            </a:r>
          </a:p>
          <a:p>
            <a:r>
              <a:rPr lang="sk-SK" sz="5400" dirty="0" smtClean="0"/>
              <a:t>10€ na pracovné zošity</a:t>
            </a:r>
            <a:endParaRPr lang="sk-SK" sz="5400" dirty="0"/>
          </a:p>
        </p:txBody>
      </p:sp>
      <p:pic>
        <p:nvPicPr>
          <p:cNvPr id="15362" name="Picture 2" descr="Súvisiaci obráz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7209" y="3331030"/>
            <a:ext cx="2728915" cy="2573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8941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Spojená škola budúcim školáčikom ponúka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62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Moderné vzdelávanie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3316" name="Picture 4" descr="Výsledok vyhľadávania obrázkov pre dopyt vzdelavan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6055" y="2233748"/>
            <a:ext cx="4228284" cy="2818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9155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Realizáciu rôznych projektov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175054" y="1633730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xmlns="" val="185874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Environmentálne aktivity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Výsledok vyhľadávania obrázkov pre dopyt zelená škol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2137" y="1590493"/>
            <a:ext cx="380448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303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Udržiavanie tradícií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1490" y="1703751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xmlns="" val="117212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Dobré podmienky na šport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2313" y="1786436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653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102</Words>
  <Application>Microsoft Office PowerPoint</Application>
  <PresentationFormat>Vlastná</PresentationFormat>
  <Paragraphs>22</Paragraphs>
  <Slides>16</Slides>
  <Notes>0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17" baseType="lpstr">
      <vt:lpstr>Motív Office</vt:lpstr>
      <vt:lpstr>Snímka 1</vt:lpstr>
      <vt:lpstr>Snímka 2</vt:lpstr>
      <vt:lpstr>Prosíme rodičov, aby si so sebou priniesli:</vt:lpstr>
      <vt:lpstr>Spojená škola budúcim školáčikom ponúka</vt:lpstr>
      <vt:lpstr>Moderné vzdelávanie</vt:lpstr>
      <vt:lpstr>Realizáciu rôznych projektov</vt:lpstr>
      <vt:lpstr>Environmentálne aktivity</vt:lpstr>
      <vt:lpstr>Udržiavanie tradícií</vt:lpstr>
      <vt:lpstr>Dobré podmienky na šport</vt:lpstr>
      <vt:lpstr>Efektívne vyučovanie anglického jazyka už od 1. ročníka</vt:lpstr>
      <vt:lpstr>Záujmovú činnosť</vt:lpstr>
      <vt:lpstr>Spoluprácu s rodinou</vt:lpstr>
      <vt:lpstr>Pekné a podnetné prostredie</vt:lpstr>
      <vt:lpstr>Školský klub so vzdelávacími aktivitami</vt:lpstr>
      <vt:lpstr>Rešpektovanie jedinečnosti a individuality</vt:lpstr>
      <vt:lpstr>Snímka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Admin</dc:creator>
  <cp:lastModifiedBy>ACER</cp:lastModifiedBy>
  <cp:revision>20</cp:revision>
  <dcterms:created xsi:type="dcterms:W3CDTF">2017-03-05T07:44:40Z</dcterms:created>
  <dcterms:modified xsi:type="dcterms:W3CDTF">2017-03-17T19:39:58Z</dcterms:modified>
</cp:coreProperties>
</file>